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02" r:id="rId2"/>
    <p:sldId id="403" r:id="rId3"/>
    <p:sldId id="404" r:id="rId4"/>
    <p:sldId id="405" r:id="rId5"/>
    <p:sldId id="406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6" y="5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8613"/>
            <a:ext cx="5437822" cy="3908188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6" y="9430388"/>
            <a:ext cx="2946345" cy="497838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16.01.2024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87" y="731901"/>
            <a:ext cx="12204287" cy="61260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596" name="Группа 595"/>
          <p:cNvGrpSpPr/>
          <p:nvPr/>
        </p:nvGrpSpPr>
        <p:grpSpPr>
          <a:xfrm>
            <a:off x="5418690" y="5721529"/>
            <a:ext cx="1581368" cy="723767"/>
            <a:chOff x="406713" y="1180365"/>
            <a:chExt cx="1581368" cy="723767"/>
          </a:xfrm>
        </p:grpSpPr>
        <p:cxnSp>
          <p:nvCxnSpPr>
            <p:cNvPr id="597" name="Прямая соединительная линия 59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Прямая соединительная линия 59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Скругленный прямоугольник 59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60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1" name="Прямоугольник 60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Прямоугольник 60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60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5" name="Группа 604"/>
          <p:cNvGrpSpPr/>
          <p:nvPr/>
        </p:nvGrpSpPr>
        <p:grpSpPr>
          <a:xfrm>
            <a:off x="4612642" y="4821086"/>
            <a:ext cx="1581368" cy="723767"/>
            <a:chOff x="406713" y="1180365"/>
            <a:chExt cx="1581368" cy="723767"/>
          </a:xfrm>
        </p:grpSpPr>
        <p:cxnSp>
          <p:nvCxnSpPr>
            <p:cNvPr id="606" name="Прямая соединительная линия 605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Прямая соединительная линия 606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Скругленный прямоугольник 607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609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0" name="Прямоугольник 609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Прямоугольник 610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612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61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4" name="Группа 613"/>
          <p:cNvGrpSpPr/>
          <p:nvPr/>
        </p:nvGrpSpPr>
        <p:grpSpPr>
          <a:xfrm>
            <a:off x="3640754" y="4539255"/>
            <a:ext cx="1581368" cy="723767"/>
            <a:chOff x="406713" y="1180365"/>
            <a:chExt cx="1581368" cy="723767"/>
          </a:xfrm>
        </p:grpSpPr>
        <p:cxnSp>
          <p:nvCxnSpPr>
            <p:cNvPr id="615" name="Прямая соединительная линия 61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Прямая соединительная линия 61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Скругленный прямоугольник 61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61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9" name="Прямоугольник 61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Прямоугольник 61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62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62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3" name="Группа 622"/>
          <p:cNvGrpSpPr/>
          <p:nvPr/>
        </p:nvGrpSpPr>
        <p:grpSpPr>
          <a:xfrm>
            <a:off x="2563860" y="4198319"/>
            <a:ext cx="1581368" cy="723767"/>
            <a:chOff x="406713" y="1180365"/>
            <a:chExt cx="1581368" cy="723767"/>
          </a:xfrm>
        </p:grpSpPr>
        <p:cxnSp>
          <p:nvCxnSpPr>
            <p:cNvPr id="624" name="Прямая соединительная линия 62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Скругленный прямоугольник 62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</a:p>
          </p:txBody>
        </p:sp>
        <p:sp>
          <p:nvSpPr>
            <p:cNvPr id="62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628" name="Прямоугольник 62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Прямоугольник 62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63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Новороссийск</a:t>
              </a:r>
            </a:p>
          </p:txBody>
        </p:sp>
        <p:sp>
          <p:nvSpPr>
            <p:cNvPr id="63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3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94" y="707399"/>
            <a:ext cx="12216894" cy="617633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623" name="Группа 622"/>
          <p:cNvGrpSpPr/>
          <p:nvPr/>
        </p:nvGrpSpPr>
        <p:grpSpPr>
          <a:xfrm>
            <a:off x="4691762" y="3992668"/>
            <a:ext cx="1581368" cy="723767"/>
            <a:chOff x="406713" y="1180365"/>
            <a:chExt cx="1581368" cy="723767"/>
          </a:xfrm>
        </p:grpSpPr>
        <p:cxnSp>
          <p:nvCxnSpPr>
            <p:cNvPr id="624" name="Прямая соединительная линия 62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" name="Скругленный прямоугольник 62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</a:p>
          </p:txBody>
        </p:sp>
        <p:sp>
          <p:nvSpPr>
            <p:cNvPr id="62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628" name="Прямоугольник 62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Прямоугольник 62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63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Новороссийск</a:t>
              </a:r>
            </a:p>
          </p:txBody>
        </p:sp>
        <p:sp>
          <p:nvSpPr>
            <p:cNvPr id="63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6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" y="731901"/>
            <a:ext cx="12190912" cy="611896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614" name="Группа 613"/>
          <p:cNvGrpSpPr/>
          <p:nvPr/>
        </p:nvGrpSpPr>
        <p:grpSpPr>
          <a:xfrm>
            <a:off x="5285326" y="3612469"/>
            <a:ext cx="1581368" cy="723767"/>
            <a:chOff x="406713" y="1180365"/>
            <a:chExt cx="1581368" cy="723767"/>
          </a:xfrm>
        </p:grpSpPr>
        <p:cxnSp>
          <p:nvCxnSpPr>
            <p:cNvPr id="615" name="Прямая соединительная линия 61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Прямая соединительная линия 61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" name="Скругленный прямоугольник 61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</a:p>
          </p:txBody>
        </p:sp>
        <p:sp>
          <p:nvSpPr>
            <p:cNvPr id="61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9" name="Прямоугольник 61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Прямоугольник 61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</a:p>
          </p:txBody>
        </p:sp>
        <p:sp>
          <p:nvSpPr>
            <p:cNvPr id="62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Геленджик</a:t>
              </a:r>
            </a:p>
          </p:txBody>
        </p:sp>
        <p:sp>
          <p:nvSpPr>
            <p:cNvPr id="62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4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716311"/>
            <a:ext cx="12199937" cy="613863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605" name="Группа 604"/>
          <p:cNvGrpSpPr/>
          <p:nvPr/>
        </p:nvGrpSpPr>
        <p:grpSpPr>
          <a:xfrm>
            <a:off x="5202302" y="3795503"/>
            <a:ext cx="1581368" cy="723767"/>
            <a:chOff x="406713" y="1180365"/>
            <a:chExt cx="1581368" cy="723767"/>
          </a:xfrm>
        </p:grpSpPr>
        <p:cxnSp>
          <p:nvCxnSpPr>
            <p:cNvPr id="606" name="Прямая соединительная линия 605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Прямая соединительная линия 606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Скругленный прямоугольник 607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609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0" name="Прямоугольник 609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Прямоугольник 610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612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61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312"/>
            <a:ext cx="12192000" cy="614168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НА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9606" y="2573214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6341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Ю. Годлевская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327" y="2832536"/>
            <a:ext cx="2525915" cy="213275"/>
          </a:xfrm>
          <a:prstGeom prst="rect">
            <a:avLst/>
          </a:prstGeom>
        </p:spPr>
      </p:pic>
      <p:grpSp>
        <p:nvGrpSpPr>
          <p:cNvPr id="596" name="Группа 595"/>
          <p:cNvGrpSpPr/>
          <p:nvPr/>
        </p:nvGrpSpPr>
        <p:grpSpPr>
          <a:xfrm>
            <a:off x="4162458" y="3498395"/>
            <a:ext cx="1581368" cy="723767"/>
            <a:chOff x="406713" y="1180365"/>
            <a:chExt cx="1581368" cy="723767"/>
          </a:xfrm>
        </p:grpSpPr>
        <p:cxnSp>
          <p:nvCxnSpPr>
            <p:cNvPr id="597" name="Прямая соединительная линия 596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Прямая соединительная линия 597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Скругленный прямоугольник 598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600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1" name="Прямоугольник 600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Прямоугольник 601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604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9877</TotalTime>
  <Words>555</Words>
  <Application>Microsoft Office PowerPoint</Application>
  <PresentationFormat>Широкоэкранный</PresentationFormat>
  <Paragraphs>168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973</cp:revision>
  <cp:lastPrinted>2020-12-03T08:05:56Z</cp:lastPrinted>
  <dcterms:created xsi:type="dcterms:W3CDTF">2019-08-03T04:06:07Z</dcterms:created>
  <dcterms:modified xsi:type="dcterms:W3CDTF">2024-01-16T12:11:19Z</dcterms:modified>
</cp:coreProperties>
</file>